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5" r:id="rId3"/>
    <p:sldId id="261" r:id="rId4"/>
    <p:sldId id="263" r:id="rId5"/>
    <p:sldId id="257" r:id="rId6"/>
    <p:sldId id="258" r:id="rId7"/>
    <p:sldId id="262" r:id="rId8"/>
    <p:sldId id="274" r:id="rId9"/>
    <p:sldId id="259" r:id="rId10"/>
    <p:sldId id="275" r:id="rId11"/>
    <p:sldId id="260" r:id="rId12"/>
    <p:sldId id="266" r:id="rId13"/>
    <p:sldId id="267" r:id="rId14"/>
    <p:sldId id="272" r:id="rId15"/>
    <p:sldId id="276" r:id="rId16"/>
    <p:sldId id="273" r:id="rId17"/>
    <p:sldId id="271" r:id="rId18"/>
    <p:sldId id="268" r:id="rId19"/>
    <p:sldId id="270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34" autoAdjust="0"/>
  </p:normalViewPr>
  <p:slideViewPr>
    <p:cSldViewPr snapToGrid="0">
      <p:cViewPr varScale="1">
        <p:scale>
          <a:sx n="67" d="100"/>
          <a:sy n="67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6611-3AAC-45BC-A8BB-C92A699406F5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508C3-CE0A-4B91-929C-CE3C976693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37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508C3-CE0A-4B91-929C-CE3C9766935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62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508C3-CE0A-4B91-929C-CE3C9766935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3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0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27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243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2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5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6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7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66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08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6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2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5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450992-75FE-4F1B-A9CD-28058BEFB991}" type="datetimeFigureOut">
              <a:rPr lang="zh-TW" altLang="en-US" smtClean="0"/>
              <a:t>2020/11/5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15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700AB-0176-45DA-B3AD-99ACB1D9F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WEEK 6</a:t>
            </a:r>
            <a:r>
              <a:rPr lang="zh-TW" altLang="en-US" dirty="0"/>
              <a:t>助教課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0A4034-9427-4CF7-9A52-F086F77BF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  <a:r>
              <a:rPr lang="en-US" altLang="zh-TW" dirty="0"/>
              <a:t>:BIG O</a:t>
            </a:r>
            <a:r>
              <a:rPr lang="zh-TW" altLang="en-US" dirty="0"/>
              <a:t>、</a:t>
            </a:r>
            <a:r>
              <a:rPr lang="en-US" altLang="zh-TW" dirty="0"/>
              <a:t>SATCK</a:t>
            </a:r>
            <a:r>
              <a:rPr lang="zh-TW" altLang="en-US" dirty="0"/>
              <a:t>、</a:t>
            </a:r>
            <a:r>
              <a:rPr lang="en-US" altLang="zh-TW" dirty="0"/>
              <a:t>QUEUE</a:t>
            </a:r>
            <a:r>
              <a:rPr lang="zh-TW" altLang="en-US" dirty="0"/>
              <a:t>、</a:t>
            </a:r>
            <a:r>
              <a:rPr lang="en-US" altLang="zh-TW" dirty="0"/>
              <a:t>TREE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46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8AC763-7202-49E7-82DA-0C4A1F1E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43" y="774423"/>
            <a:ext cx="3754404" cy="530915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AA873A-C962-4948-B575-E6735113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54" y="774423"/>
            <a:ext cx="3754404" cy="53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E8BFF-FE95-421E-951E-4DA2BCE0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8ACE1-96EF-41F7-8A18-9E2C86A0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Root</a:t>
            </a:r>
          </a:p>
          <a:p>
            <a:r>
              <a:rPr lang="en-US" altLang="zh-TW" dirty="0"/>
              <a:t>Parent</a:t>
            </a:r>
            <a:r>
              <a:rPr lang="zh-TW" altLang="en-US" dirty="0"/>
              <a:t>只有一個 但小孩可以有很多個</a:t>
            </a:r>
            <a:endParaRPr lang="en-US" altLang="zh-TW" dirty="0"/>
          </a:p>
          <a:p>
            <a:r>
              <a:rPr lang="en-US" altLang="zh-TW" dirty="0"/>
              <a:t>Internal node(</a:t>
            </a:r>
            <a:r>
              <a:rPr lang="zh-TW" altLang="en-US" dirty="0"/>
              <a:t>有小孩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External node/leaf(</a:t>
            </a:r>
            <a:r>
              <a:rPr lang="zh-TW" altLang="en-US" dirty="0"/>
              <a:t>沒小孩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Subtree(</a:t>
            </a:r>
            <a:r>
              <a:rPr lang="zh-TW" altLang="en-US" dirty="0"/>
              <a:t>抓小孩</a:t>
            </a:r>
            <a:r>
              <a:rPr lang="en-US" altLang="zh-TW" dirty="0"/>
              <a:t>=</a:t>
            </a:r>
            <a:r>
              <a:rPr lang="zh-TW" altLang="en-US" dirty="0"/>
              <a:t>子樹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Ancestor(</a:t>
            </a:r>
            <a:r>
              <a:rPr lang="zh-TW" altLang="en-US" dirty="0"/>
              <a:t>祖先</a:t>
            </a:r>
            <a:r>
              <a:rPr lang="en-US" altLang="zh-TW" dirty="0"/>
              <a:t>)(</a:t>
            </a:r>
            <a:r>
              <a:rPr lang="zh-TW" altLang="en-US" dirty="0"/>
              <a:t>深度根據有沒有祖先來看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最深的深度</a:t>
            </a:r>
            <a:r>
              <a:rPr lang="en-US" altLang="zh-TW" dirty="0"/>
              <a:t>=tree</a:t>
            </a:r>
            <a:r>
              <a:rPr lang="zh-TW" altLang="en-US" dirty="0"/>
              <a:t>的高度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應該以老師上課的為準 </a:t>
            </a:r>
            <a:r>
              <a:rPr lang="en-US" altLang="zh-TW" dirty="0">
                <a:solidFill>
                  <a:srgbClr val="FF0000"/>
                </a:solidFill>
              </a:rPr>
              <a:t>ex.</a:t>
            </a:r>
            <a:r>
              <a:rPr lang="zh-TW" altLang="en-US" dirty="0">
                <a:solidFill>
                  <a:srgbClr val="FF0000"/>
                </a:solidFill>
              </a:rPr>
              <a:t>深度和高度從</a:t>
            </a:r>
            <a:r>
              <a:rPr lang="en-US" altLang="zh-TW" dirty="0">
                <a:solidFill>
                  <a:srgbClr val="FF0000"/>
                </a:solidFill>
              </a:rPr>
              <a:t>0(root)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430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3214C-34DB-4C96-BB72-94CA8ECF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TREE LINKED</a:t>
            </a:r>
            <a:br>
              <a:rPr lang="en-US" altLang="zh-TW" dirty="0"/>
            </a:br>
            <a:r>
              <a:rPr lang="en-US" altLang="zh-TW" dirty="0"/>
              <a:t>STRUCTURE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20BC70-F442-4323-BA14-B676DFB5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09" y="671513"/>
            <a:ext cx="3899953" cy="55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54DDD-3999-487A-ADB6-61AF186C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遞迴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E0272-333D-4280-BAD9-56D55024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在函式</a:t>
            </a:r>
            <a:r>
              <a:rPr lang="en-US" altLang="zh-TW" dirty="0"/>
              <a:t>(</a:t>
            </a:r>
            <a:r>
              <a:rPr lang="en-US" altLang="zh-TW" dirty="0" err="1"/>
              <a:t>ex.method,fuction</a:t>
            </a:r>
            <a:r>
              <a:rPr lang="en-US" altLang="zh-TW" dirty="0"/>
              <a:t>)</a:t>
            </a:r>
            <a:r>
              <a:rPr lang="zh-TW" altLang="en-US" dirty="0"/>
              <a:t>中呼叫自己，呼叫者會先置入記憶體堆疊</a:t>
            </a:r>
            <a:r>
              <a:rPr lang="en-US" altLang="zh-TW" dirty="0"/>
              <a:t>(stack)</a:t>
            </a:r>
            <a:r>
              <a:rPr lang="zh-TW" altLang="en-US" dirty="0"/>
              <a:t>，被呼叫者執行完後，再從堆疊取出被置入的函式繼續執行。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補充</a:t>
            </a:r>
            <a:r>
              <a:rPr lang="en-US" altLang="zh-TW" dirty="0"/>
              <a:t>]</a:t>
            </a:r>
            <a:r>
              <a:rPr lang="zh-TW" altLang="en-US" dirty="0"/>
              <a:t>作業中的</a:t>
            </a:r>
            <a:r>
              <a:rPr lang="en-US" altLang="zh-TW" dirty="0" err="1"/>
              <a:t>webNode</a:t>
            </a:r>
            <a:r>
              <a:rPr lang="zh-TW" altLang="en-US" dirty="0"/>
              <a:t>宣告的</a:t>
            </a:r>
            <a:r>
              <a:rPr lang="en-US" altLang="zh-TW" dirty="0" err="1"/>
              <a:t>arraylist</a:t>
            </a:r>
            <a:r>
              <a:rPr lang="zh-TW" altLang="en-US" dirty="0"/>
              <a:t>是單純將該</a:t>
            </a:r>
            <a:r>
              <a:rPr lang="en-US" altLang="zh-TW" dirty="0"/>
              <a:t>node</a:t>
            </a:r>
            <a:r>
              <a:rPr lang="zh-TW" altLang="en-US" dirty="0"/>
              <a:t>的第</a:t>
            </a:r>
            <a:r>
              <a:rPr lang="en-US" altLang="zh-TW" dirty="0"/>
              <a:t>1,2,3…</a:t>
            </a:r>
            <a:r>
              <a:rPr lang="zh-TW" altLang="en-US" dirty="0"/>
              <a:t>個小孩存入，和遞迴順序無關</a:t>
            </a:r>
            <a:r>
              <a:rPr lang="en-US" altLang="zh-TW" dirty="0"/>
              <a:t>(</a:t>
            </a:r>
            <a:r>
              <a:rPr lang="zh-TW" altLang="en-US" dirty="0"/>
              <a:t>更正助教課有跟同學講的內容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176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0B59C-7B44-4FE4-AAE0-22115E89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Preorder </a:t>
            </a:r>
            <a:r>
              <a:rPr lang="en-US" altLang="zh-TW" dirty="0" err="1"/>
              <a:t>Inorder</a:t>
            </a:r>
            <a:r>
              <a:rPr lang="en-US" altLang="zh-TW" dirty="0"/>
              <a:t> </a:t>
            </a:r>
            <a:r>
              <a:rPr lang="en-US" altLang="zh-TW" dirty="0" err="1"/>
              <a:t>Postorder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B910A1-E597-41EE-B4E7-DF464FCD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</a:t>
            </a:r>
            <a:r>
              <a:rPr lang="zh-TW" altLang="en-US" dirty="0"/>
              <a:t>左小孩</a:t>
            </a:r>
            <a:endParaRPr lang="en-US" altLang="zh-TW" dirty="0"/>
          </a:p>
          <a:p>
            <a:r>
              <a:rPr lang="en-US" altLang="zh-TW" dirty="0"/>
              <a:t>D</a:t>
            </a:r>
            <a:r>
              <a:rPr lang="zh-TW" altLang="en-US" dirty="0"/>
              <a:t>中間</a:t>
            </a:r>
            <a:endParaRPr lang="en-US" altLang="zh-TW" dirty="0"/>
          </a:p>
          <a:p>
            <a:r>
              <a:rPr lang="en-US" altLang="zh-TW" dirty="0"/>
              <a:t>R</a:t>
            </a:r>
            <a:r>
              <a:rPr lang="zh-TW" altLang="en-US" dirty="0"/>
              <a:t>右小孩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LR(preorder) L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R(</a:t>
            </a:r>
            <a:r>
              <a:rPr lang="en-US" altLang="zh-TW" dirty="0" err="1"/>
              <a:t>inorder</a:t>
            </a:r>
            <a:r>
              <a:rPr lang="en-US" altLang="zh-TW" dirty="0"/>
              <a:t>) LR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(</a:t>
            </a:r>
            <a:r>
              <a:rPr lang="en-US" altLang="zh-TW" dirty="0" err="1"/>
              <a:t>postorder</a:t>
            </a:r>
            <a:r>
              <a:rPr lang="en-US" altLang="zh-TW" dirty="0"/>
              <a:t>) (</a:t>
            </a:r>
            <a:r>
              <a:rPr lang="zh-TW" altLang="en-US" dirty="0"/>
              <a:t>根據走</a:t>
            </a:r>
            <a:r>
              <a:rPr lang="en-US" altLang="zh-TW" dirty="0"/>
              <a:t>D</a:t>
            </a:r>
            <a:r>
              <a:rPr lang="zh-TW" altLang="en-US" dirty="0"/>
              <a:t>的順序判斷是哪個</a:t>
            </a:r>
            <a:r>
              <a:rPr lang="en-US" altLang="zh-TW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4189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0338C04-7254-43C1-B4D6-A328CEC8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83" y="868709"/>
            <a:ext cx="3621055" cy="512058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30C725-1375-4589-BBD9-D484A347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7" y="868708"/>
            <a:ext cx="3621055" cy="51205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63CDA27-2144-4A69-8F11-AEAE525A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3" y="868708"/>
            <a:ext cx="3621056" cy="5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57BDD-5700-47FA-B996-606CCE08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期中考</a:t>
            </a:r>
            <a:r>
              <a:rPr lang="en-US" altLang="zh-TW" dirty="0"/>
              <a:t>(</a:t>
            </a:r>
            <a:r>
              <a:rPr lang="zh-TW" altLang="en-US" dirty="0"/>
              <a:t>僅供參考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F02E58-E8A6-4E8F-9B1D-D2FD1948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1.QUEUE </a:t>
            </a:r>
            <a:r>
              <a:rPr lang="zh-TW" altLang="en-US" dirty="0"/>
              <a:t>操作 寫</a:t>
            </a:r>
            <a:r>
              <a:rPr lang="en-US" altLang="zh-TW" dirty="0"/>
              <a:t>[OUTPUT] </a:t>
            </a:r>
            <a:r>
              <a:rPr lang="zh-TW" altLang="en-US" dirty="0"/>
              <a:t>或</a:t>
            </a:r>
            <a:r>
              <a:rPr lang="en-US" altLang="zh-TW" dirty="0"/>
              <a:t>[OPERATION]</a:t>
            </a:r>
            <a:r>
              <a:rPr lang="zh-TW" altLang="en-US" dirty="0"/>
              <a:t>或裡面資料輸出的樣子 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建樹 要畫指標</a:t>
            </a:r>
            <a:r>
              <a:rPr lang="en-US" altLang="zh-TW" dirty="0"/>
              <a:t>(list</a:t>
            </a:r>
            <a:r>
              <a:rPr lang="zh-TW" altLang="en-US" dirty="0"/>
              <a:t>和</a:t>
            </a:r>
            <a:r>
              <a:rPr lang="en-US" altLang="zh-TW" dirty="0"/>
              <a:t>node) </a:t>
            </a:r>
            <a:r>
              <a:rPr lang="zh-TW" altLang="en-US" dirty="0"/>
              <a:t>參考</a:t>
            </a:r>
            <a:r>
              <a:rPr lang="en-US" altLang="zh-TW" dirty="0"/>
              <a:t>linked structure</a:t>
            </a:r>
            <a:r>
              <a:rPr lang="zh-TW" altLang="en-US" dirty="0"/>
              <a:t>的圖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preorder </a:t>
            </a:r>
            <a:r>
              <a:rPr lang="zh-TW" altLang="en-US" dirty="0"/>
              <a:t>次數</a:t>
            </a:r>
            <a:endParaRPr lang="en-US" altLang="zh-TW" dirty="0"/>
          </a:p>
          <a:p>
            <a:r>
              <a:rPr lang="en-US" altLang="zh-TW" dirty="0"/>
              <a:t>4.(1)</a:t>
            </a:r>
            <a:r>
              <a:rPr lang="zh-TW" altLang="en-US" dirty="0"/>
              <a:t>建</a:t>
            </a:r>
            <a:r>
              <a:rPr lang="en-US" altLang="zh-TW" dirty="0"/>
              <a:t>binary tree expression(2)</a:t>
            </a:r>
            <a:r>
              <a:rPr lang="en-US" altLang="zh-TW" dirty="0" err="1"/>
              <a:t>inorder</a:t>
            </a:r>
            <a:r>
              <a:rPr lang="en-US" altLang="zh-TW" dirty="0"/>
              <a:t> traversal</a:t>
            </a:r>
            <a:r>
              <a:rPr lang="zh-TW" altLang="en-US" dirty="0"/>
              <a:t>印括號</a:t>
            </a:r>
            <a:r>
              <a:rPr lang="en-US" altLang="zh-TW" dirty="0"/>
              <a:t>(3)</a:t>
            </a:r>
            <a:r>
              <a:rPr lang="en-US" altLang="zh-TW" dirty="0" err="1"/>
              <a:t>postorder</a:t>
            </a:r>
            <a:r>
              <a:rPr lang="en-US" altLang="zh-TW" dirty="0"/>
              <a:t> </a:t>
            </a:r>
            <a:r>
              <a:rPr lang="zh-TW" altLang="en-US" dirty="0"/>
              <a:t>數學表示計算 </a:t>
            </a:r>
            <a:endParaRPr lang="en-US" altLang="zh-TW" dirty="0"/>
          </a:p>
          <a:p>
            <a:r>
              <a:rPr lang="en-US" altLang="zh-TW" dirty="0"/>
              <a:t>5.eular tour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可能</a:t>
            </a:r>
            <a:r>
              <a:rPr lang="en-US" altLang="zh-TW" dirty="0"/>
              <a:t>) preorder in. post. traversal </a:t>
            </a:r>
            <a:r>
              <a:rPr lang="zh-TW" altLang="en-US" dirty="0"/>
              <a:t>哪三個點的順序是一樣的</a:t>
            </a:r>
            <a:r>
              <a:rPr lang="en-US" altLang="zh-TW" dirty="0"/>
              <a:t>(</a:t>
            </a:r>
            <a:r>
              <a:rPr lang="zh-TW" altLang="en-US" dirty="0"/>
              <a:t>全部畫出來再比對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51823-BE6D-42C8-B4B1-F1520CBB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5"/>
            <a:ext cx="9601196" cy="1303869"/>
          </a:xfrm>
        </p:spPr>
        <p:txBody>
          <a:bodyPr/>
          <a:lstStyle/>
          <a:p>
            <a:r>
              <a:rPr lang="zh-TW" altLang="en-US" dirty="0"/>
              <a:t>作業圖示</a:t>
            </a:r>
          </a:p>
        </p:txBody>
      </p:sp>
    </p:spTree>
    <p:extLst>
      <p:ext uri="{BB962C8B-B14F-4D97-AF65-F5344CB8AC3E}">
        <p14:creationId xmlns:p14="http://schemas.microsoft.com/office/powerpoint/2010/main" val="253671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402C44C-482A-4ABD-8536-5F3F1E8D9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71" y="1132663"/>
            <a:ext cx="3247742" cy="459267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E95310-ACD0-4D55-95E5-3E083B35E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77" y="1132662"/>
            <a:ext cx="3247743" cy="459267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BB1482-D160-4FA8-B21E-E21AE97B9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43" y="1121166"/>
            <a:ext cx="3270242" cy="46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241FE00-F8C7-4EA4-894B-68C9D60A8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12" y="1116753"/>
            <a:ext cx="3270242" cy="46244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D56594-8E50-4350-9C7B-96EC7268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46" y="1116754"/>
            <a:ext cx="3270241" cy="46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4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6226E-DBBC-4F86-9DF6-0C382192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複習作業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7534C-91E0-4173-AA44-86B4B5BC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Bmi</a:t>
            </a:r>
            <a:r>
              <a:rPr lang="en-US" altLang="zh-TW" dirty="0"/>
              <a:t> (</a:t>
            </a:r>
            <a:r>
              <a:rPr lang="zh-TW" altLang="en-US" dirty="0"/>
              <a:t>順利執行</a:t>
            </a:r>
            <a:r>
              <a:rPr lang="en-US" altLang="zh-TW" dirty="0"/>
              <a:t>eclipse</a:t>
            </a:r>
            <a:r>
              <a:rPr lang="zh-TW" altLang="en-US" dirty="0"/>
              <a:t>並執行程式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Progression (</a:t>
            </a:r>
            <a:r>
              <a:rPr lang="zh-TW" altLang="en-US" dirty="0"/>
              <a:t>泛型概念</a:t>
            </a:r>
            <a:r>
              <a:rPr lang="en-US" altLang="zh-TW" dirty="0"/>
              <a:t>)=&gt;</a:t>
            </a:r>
            <a:r>
              <a:rPr lang="zh-TW" altLang="en-US" dirty="0"/>
              <a:t>方便處理</a:t>
            </a:r>
            <a:r>
              <a:rPr lang="en-US" altLang="zh-TW" dirty="0"/>
              <a:t>INPUT</a:t>
            </a:r>
            <a:r>
              <a:rPr lang="zh-TW" altLang="en-US" dirty="0"/>
              <a:t>資料型態</a:t>
            </a:r>
            <a:endParaRPr lang="en-US" altLang="zh-TW" dirty="0"/>
          </a:p>
          <a:p>
            <a:r>
              <a:rPr lang="en-US" altLang="zh-TW" dirty="0"/>
              <a:t>Counting (</a:t>
            </a:r>
            <a:r>
              <a:rPr lang="zh-TW" altLang="en-US" dirty="0"/>
              <a:t>計算關鍵字數量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Ordered list (list</a:t>
            </a:r>
            <a:r>
              <a:rPr lang="zh-TW" altLang="en-US" dirty="0"/>
              <a:t>排序維護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Tag matching (</a:t>
            </a:r>
            <a:r>
              <a:rPr lang="zh-TW" altLang="en-US" dirty="0"/>
              <a:t>找網頁中</a:t>
            </a:r>
            <a:r>
              <a:rPr lang="en-US" altLang="zh-TW" dirty="0"/>
              <a:t>&lt;&gt;&lt;/&gt;</a:t>
            </a:r>
            <a:r>
              <a:rPr lang="zh-TW" altLang="en-US" dirty="0"/>
              <a:t>配對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STACK)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[</a:t>
            </a:r>
            <a:r>
              <a:rPr lang="zh-TW" altLang="en-US" dirty="0">
                <a:highlight>
                  <a:srgbClr val="FFFF00"/>
                </a:highlight>
              </a:rPr>
              <a:t>這次作業</a:t>
            </a:r>
            <a:r>
              <a:rPr lang="en-US" altLang="zh-TW" dirty="0">
                <a:highlight>
                  <a:srgbClr val="FFFF00"/>
                </a:highlight>
              </a:rPr>
              <a:t>]</a:t>
            </a:r>
            <a:r>
              <a:rPr lang="en-US" altLang="zh-TW" dirty="0" err="1">
                <a:highlight>
                  <a:srgbClr val="FFFF00"/>
                </a:highlight>
              </a:rPr>
              <a:t>Caculate</a:t>
            </a:r>
            <a:r>
              <a:rPr lang="en-US" altLang="zh-TW" dirty="0">
                <a:highlight>
                  <a:srgbClr val="FFFF00"/>
                </a:highlight>
              </a:rPr>
              <a:t> web score(</a:t>
            </a:r>
            <a:r>
              <a:rPr lang="zh-TW" altLang="en-US" dirty="0">
                <a:highlight>
                  <a:srgbClr val="FFFF00"/>
                </a:highlight>
              </a:rPr>
              <a:t>計算</a:t>
            </a:r>
            <a:r>
              <a:rPr lang="en-US" altLang="zh-TW" dirty="0">
                <a:highlight>
                  <a:srgbClr val="FFFF00"/>
                </a:highlight>
              </a:rPr>
              <a:t>tree</a:t>
            </a:r>
            <a:r>
              <a:rPr lang="zh-TW" altLang="en-US" dirty="0">
                <a:highlight>
                  <a:srgbClr val="FFFF00"/>
                </a:highlight>
              </a:rPr>
              <a:t>結構中的網頁權重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405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790C46-9AD8-45EF-8E96-718174A17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53" y="1247985"/>
            <a:ext cx="3270242" cy="46244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9C6C8A-3188-47E5-B541-A27AA43B4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42" y="1247985"/>
            <a:ext cx="3270242" cy="46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B540A-7A63-4AB7-A810-D40088AE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 O</a:t>
            </a:r>
            <a:r>
              <a:rPr lang="zh-TW" altLang="en-US" dirty="0"/>
              <a:t> 概念</a:t>
            </a:r>
            <a:r>
              <a:rPr lang="en-US" altLang="zh-TW" dirty="0"/>
              <a:t>(Lec8)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3AACD5-F55A-4399-BA8F-6ADE01E7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解決一個規模為</a:t>
            </a:r>
            <a:r>
              <a:rPr lang="en-US" altLang="zh-TW" dirty="0"/>
              <a:t>N</a:t>
            </a:r>
            <a:r>
              <a:rPr lang="zh-TW" altLang="en-US" dirty="0"/>
              <a:t>的問題所花的時間</a:t>
            </a:r>
            <a:endParaRPr lang="en-US" altLang="zh-TW" dirty="0"/>
          </a:p>
          <a:p>
            <a:r>
              <a:rPr lang="en-US" altLang="zh-TW" dirty="0"/>
              <a:t>O(N):</a:t>
            </a:r>
            <a:r>
              <a:rPr lang="zh-TW" altLang="en-US" dirty="0"/>
              <a:t>一個陣列有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常數</a:t>
            </a:r>
            <a:r>
              <a:rPr lang="en-US" altLang="zh-TW" dirty="0">
                <a:highlight>
                  <a:srgbClr val="FFFF00"/>
                </a:highlight>
              </a:rPr>
              <a:t>)*N</a:t>
            </a:r>
            <a:r>
              <a:rPr lang="zh-TW" altLang="en-US" dirty="0"/>
              <a:t>個物件</a:t>
            </a:r>
            <a:r>
              <a:rPr lang="en-US" altLang="zh-TW" dirty="0"/>
              <a:t>(</a:t>
            </a:r>
            <a:r>
              <a:rPr lang="zh-TW" altLang="en-US" dirty="0"/>
              <a:t>常數可忽略，下面有例子</a:t>
            </a:r>
            <a:r>
              <a:rPr lang="en-US" altLang="zh-TW" dirty="0"/>
              <a:t>)</a:t>
            </a:r>
            <a:r>
              <a:rPr lang="zh-TW" altLang="en-US" dirty="0"/>
              <a:t>，最多會花的時間。</a:t>
            </a:r>
            <a:endParaRPr lang="en-US" altLang="zh-TW" dirty="0"/>
          </a:p>
          <a:p>
            <a:r>
              <a:rPr lang="en-US" altLang="zh-TW" dirty="0"/>
              <a:t>EX1.array</a:t>
            </a:r>
            <a:r>
              <a:rPr lang="zh-TW" altLang="en-US" dirty="0"/>
              <a:t>中</a:t>
            </a:r>
            <a:r>
              <a:rPr lang="zh-TW" altLang="en-US" dirty="0">
                <a:highlight>
                  <a:srgbClr val="FFFF00"/>
                </a:highlight>
              </a:rPr>
              <a:t>每一個物件</a:t>
            </a:r>
            <a:r>
              <a:rPr lang="en-US" altLang="zh-TW" dirty="0">
                <a:highlight>
                  <a:srgbClr val="FFFF00"/>
                </a:highlight>
              </a:rPr>
              <a:t>(N</a:t>
            </a:r>
            <a:r>
              <a:rPr lang="zh-TW" altLang="en-US" dirty="0">
                <a:highlight>
                  <a:srgbClr val="FFFF00"/>
                </a:highlight>
              </a:rPr>
              <a:t>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同時從原本位置</a:t>
            </a:r>
            <a:r>
              <a:rPr lang="en-US" altLang="zh-TW" dirty="0"/>
              <a:t>(index 1)</a:t>
            </a:r>
            <a:r>
              <a:rPr lang="zh-TW" altLang="en-US" dirty="0"/>
              <a:t>移動前一個或移動後一個</a:t>
            </a:r>
            <a:r>
              <a:rPr lang="en-US" altLang="zh-TW" dirty="0"/>
              <a:t>(index 0 or index2)</a:t>
            </a:r>
            <a:r>
              <a:rPr lang="zh-TW" altLang="en-US" dirty="0"/>
              <a:t>會花</a:t>
            </a:r>
            <a:r>
              <a:rPr lang="zh-TW" altLang="en-US" dirty="0">
                <a:highlight>
                  <a:srgbClr val="FFFF00"/>
                </a:highlight>
              </a:rPr>
              <a:t>常數時間</a:t>
            </a:r>
            <a:r>
              <a:rPr lang="en-US" altLang="zh-TW" dirty="0">
                <a:highlight>
                  <a:srgbClr val="FFFF00"/>
                </a:highlight>
              </a:rPr>
              <a:t>O(1)</a:t>
            </a:r>
            <a:r>
              <a:rPr lang="zh-TW" altLang="en-US" dirty="0"/>
              <a:t>，然後因為有</a:t>
            </a:r>
            <a:r>
              <a:rPr lang="en-US" altLang="zh-TW" dirty="0"/>
              <a:t>N</a:t>
            </a:r>
            <a:r>
              <a:rPr lang="zh-TW" altLang="en-US" dirty="0"/>
              <a:t>個物件，所以每個移動的話會花</a:t>
            </a:r>
            <a:r>
              <a:rPr lang="en-US" altLang="zh-TW" dirty="0">
                <a:highlight>
                  <a:srgbClr val="FFFF00"/>
                </a:highlight>
              </a:rPr>
              <a:t>O(1*N)=O(N)</a:t>
            </a:r>
            <a:r>
              <a:rPr lang="zh-TW" altLang="en-US" dirty="0"/>
              <a:t>的時間 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EX2.</a:t>
            </a:r>
            <a:r>
              <a:rPr lang="zh-TW" altLang="en-US" dirty="0"/>
              <a:t>例如有</a:t>
            </a:r>
            <a:r>
              <a:rPr lang="en-US" altLang="zh-TW" dirty="0"/>
              <a:t>2N</a:t>
            </a:r>
            <a:r>
              <a:rPr lang="zh-TW" altLang="en-US" dirty="0"/>
              <a:t>個物件，</a:t>
            </a:r>
            <a:r>
              <a:rPr lang="en-US" altLang="zh-TW" dirty="0"/>
              <a:t>ARRAY</a:t>
            </a:r>
            <a:r>
              <a:rPr lang="zh-TW" altLang="en-US" dirty="0"/>
              <a:t>中每個物件同時要往前或往後移一格的時間為</a:t>
            </a:r>
            <a:r>
              <a:rPr lang="en-US" altLang="zh-TW" dirty="0"/>
              <a:t>O(N)(</a:t>
            </a:r>
            <a:r>
              <a:rPr lang="zh-TW" altLang="en-US" dirty="0"/>
              <a:t>常數可忽略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57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E2E77-91D0-44A2-B3EC-4FDB4DB3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一些</a:t>
            </a:r>
            <a:r>
              <a:rPr lang="en-US" altLang="zh-TW" dirty="0"/>
              <a:t>BIG O</a:t>
            </a:r>
            <a:r>
              <a:rPr lang="zh-TW" altLang="en-US" dirty="0"/>
              <a:t>的例子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3139F5-A5C0-4D6F-A61D-4679FA400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EX1.</a:t>
            </a:r>
          </a:p>
          <a:p>
            <a:pPr marL="0" indent="0">
              <a:buNone/>
            </a:pPr>
            <a:r>
              <a:rPr lang="en-US" altLang="zh-TW" dirty="0"/>
              <a:t>For(int </a:t>
            </a:r>
            <a:r>
              <a:rPr lang="en-US" altLang="zh-TW" dirty="0" err="1"/>
              <a:t>i</a:t>
            </a:r>
            <a:r>
              <a:rPr lang="en-US" altLang="zh-TW" dirty="0"/>
              <a:t>=0;i&lt;3</a:t>
            </a:r>
            <a:r>
              <a:rPr lang="en-US" altLang="zh-TW" dirty="0">
                <a:highlight>
                  <a:srgbClr val="FFFF00"/>
                </a:highlight>
              </a:rPr>
              <a:t>N</a:t>
            </a:r>
            <a:r>
              <a:rPr lang="en-US" altLang="zh-TW" dirty="0"/>
              <a:t>;i++){</a:t>
            </a:r>
          </a:p>
          <a:p>
            <a:pPr marL="0" indent="0">
              <a:buNone/>
            </a:pPr>
            <a:r>
              <a:rPr lang="en-US" altLang="zh-TW" dirty="0"/>
              <a:t>         Print(“hi!”);</a:t>
            </a:r>
          </a:p>
          <a:p>
            <a:pPr marL="0" indent="0">
              <a:buNone/>
            </a:pPr>
            <a:r>
              <a:rPr lang="en-US" altLang="zh-TW" dirty="0"/>
              <a:t>   }</a:t>
            </a:r>
          </a:p>
          <a:p>
            <a:r>
              <a:rPr lang="zh-TW" altLang="en-US" dirty="0"/>
              <a:t>花</a:t>
            </a:r>
            <a:r>
              <a:rPr lang="en-US" altLang="zh-TW" dirty="0"/>
              <a:t>O(N)</a:t>
            </a:r>
            <a:r>
              <a:rPr lang="zh-TW" altLang="en-US" dirty="0"/>
              <a:t>的時間</a:t>
            </a:r>
            <a:r>
              <a:rPr lang="en-US" altLang="zh-TW" dirty="0"/>
              <a:t>(</a:t>
            </a:r>
            <a:r>
              <a:rPr lang="zh-TW" altLang="en-US" dirty="0"/>
              <a:t>執行</a:t>
            </a:r>
            <a:r>
              <a:rPr lang="en-US" altLang="zh-TW" dirty="0"/>
              <a:t>N</a:t>
            </a:r>
            <a:r>
              <a:rPr lang="zh-TW" altLang="en-US" dirty="0"/>
              <a:t>規模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EX.2</a:t>
            </a:r>
          </a:p>
          <a:p>
            <a:pPr marL="0" indent="0">
              <a:buNone/>
            </a:pPr>
            <a:r>
              <a:rPr lang="en-US" altLang="zh-TW" dirty="0"/>
              <a:t>Print(“hi!”);</a:t>
            </a:r>
          </a:p>
          <a:p>
            <a:r>
              <a:rPr lang="zh-TW" altLang="en-US" dirty="0"/>
              <a:t>花</a:t>
            </a:r>
            <a:r>
              <a:rPr lang="en-US" altLang="zh-TW" dirty="0"/>
              <a:t>O(1)</a:t>
            </a:r>
            <a:r>
              <a:rPr lang="zh-TW" altLang="en-US" dirty="0"/>
              <a:t>的時間</a:t>
            </a:r>
            <a:r>
              <a:rPr lang="en-US" altLang="zh-TW" dirty="0"/>
              <a:t>(</a:t>
            </a:r>
            <a:r>
              <a:rPr lang="zh-TW" altLang="en-US" dirty="0"/>
              <a:t>執行常數規模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如果規模這個概念不好懂，先把他當成次數</a:t>
            </a:r>
            <a:r>
              <a:rPr lang="en-US" altLang="zh-TW" dirty="0"/>
              <a:t>(</a:t>
            </a:r>
            <a:r>
              <a:rPr lang="zh-TW" altLang="en-US" dirty="0"/>
              <a:t>雖然實際上並不完全正確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308ACE-361B-4E95-811B-2594307C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58" y="1989114"/>
            <a:ext cx="3348767" cy="47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936E4-709D-469A-9169-AB6D5B77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後進先出</a:t>
            </a:r>
            <a:r>
              <a:rPr lang="en-US" altLang="zh-TW" dirty="0"/>
              <a:t>LIFO)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87C27-911F-45B0-BD39-8EE0C96A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PUSH,POP</a:t>
            </a:r>
          </a:p>
          <a:p>
            <a:r>
              <a:rPr lang="en-US" altLang="zh-TW" dirty="0"/>
              <a:t>VALID PARENTHESES</a:t>
            </a:r>
          </a:p>
          <a:p>
            <a:r>
              <a:rPr lang="en-US" altLang="zh-TW" dirty="0"/>
              <a:t>HTML TAG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57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01E78-8074-4BAD-9E90-676990BF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括號</a:t>
            </a:r>
            <a:r>
              <a:rPr lang="en-US" altLang="zh-TW" dirty="0"/>
              <a:t>(VALID PARENTHESES)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02A9F5-4B2B-4DA8-BF24-34C89A345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{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 正確</a:t>
            </a:r>
            <a:endParaRPr lang="en-US" altLang="zh-TW" dirty="0"/>
          </a:p>
          <a:p>
            <a:r>
              <a:rPr lang="en-US" altLang="zh-TW" dirty="0"/>
              <a:t>{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  <a:r>
              <a:rPr lang="zh-TW" altLang="en-US" dirty="0"/>
              <a:t> 錯誤，少一個 </a:t>
            </a:r>
            <a:r>
              <a:rPr lang="en-US" altLang="zh-TW" dirty="0"/>
              <a:t>“)”</a:t>
            </a:r>
          </a:p>
          <a:p>
            <a:r>
              <a:rPr lang="zh-TW" altLang="en-US" dirty="0"/>
              <a:t>延伸的題目為一個計算式</a:t>
            </a:r>
            <a:r>
              <a:rPr lang="en-US" altLang="zh-TW" dirty="0"/>
              <a:t>(</a:t>
            </a:r>
            <a:r>
              <a:rPr lang="zh-TW" altLang="en-US" dirty="0"/>
              <a:t>加減乘除</a:t>
            </a:r>
            <a:r>
              <a:rPr lang="en-US" altLang="zh-TW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585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598-33C5-4EE9-A963-C73EEB21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</a:t>
            </a:r>
            <a:r>
              <a:rPr lang="en-US" altLang="zh-TW" dirty="0"/>
              <a:t>TAG(HTML 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96EEE7-6A56-474F-ABE4-E09210922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&lt;html&gt; &lt;/html&gt; </a:t>
            </a:r>
            <a:r>
              <a:rPr lang="zh-TW" altLang="en-US" dirty="0"/>
              <a:t>正確</a:t>
            </a:r>
            <a:endParaRPr lang="en-US" altLang="zh-TW" dirty="0"/>
          </a:p>
          <a:p>
            <a:r>
              <a:rPr lang="en-US" altLang="zh-TW" dirty="0"/>
              <a:t>&lt;head&gt; </a:t>
            </a:r>
            <a:r>
              <a:rPr lang="zh-TW" altLang="en-US" dirty="0"/>
              <a:t>沒有</a:t>
            </a:r>
            <a:r>
              <a:rPr lang="en-US" altLang="zh-TW" dirty="0"/>
              <a:t>close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 錯誤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stack </a:t>
            </a:r>
            <a:r>
              <a:rPr lang="zh-TW" altLang="en-US" dirty="0"/>
              <a:t>判斷</a:t>
            </a:r>
            <a:endParaRPr lang="en-US" altLang="zh-TW" dirty="0"/>
          </a:p>
          <a:p>
            <a:r>
              <a:rPr lang="zh-TW" altLang="en-US" dirty="0"/>
              <a:t>找</a:t>
            </a:r>
            <a:r>
              <a:rPr lang="en-US" altLang="zh-TW" dirty="0"/>
              <a:t>title</a:t>
            </a:r>
          </a:p>
          <a:p>
            <a:r>
              <a:rPr lang="zh-TW" altLang="en-US" dirty="0"/>
              <a:t>因為網頁實際上有很多情況，因此除了助教課上到的例子可能還會遇到其他的，同學可以在網頁上按右鍵查看網頁的原始碼在去設定判斷句</a:t>
            </a:r>
            <a:r>
              <a:rPr lang="en-US" altLang="zh-TW" dirty="0"/>
              <a:t>(if)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25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8088F90-190D-472D-A042-117FDC3CA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3" y="869350"/>
            <a:ext cx="3735354" cy="5282214"/>
          </a:xfrm>
        </p:spPr>
      </p:pic>
    </p:spTree>
    <p:extLst>
      <p:ext uri="{BB962C8B-B14F-4D97-AF65-F5344CB8AC3E}">
        <p14:creationId xmlns:p14="http://schemas.microsoft.com/office/powerpoint/2010/main" val="305562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7B7F0C-529B-455F-B20A-6DD65D33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r>
              <a:rPr lang="zh-TW" altLang="en-US" dirty="0"/>
              <a:t> 先進先出</a:t>
            </a:r>
            <a:r>
              <a:rPr lang="en-US" altLang="zh-TW" dirty="0"/>
              <a:t>(FIFO)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166FB-7189-4C6A-A8B4-18A4C607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SIZE   (R-F,N+R-F)</a:t>
            </a:r>
          </a:p>
          <a:p>
            <a:r>
              <a:rPr lang="en-US" altLang="zh-TW" dirty="0"/>
              <a:t>ENQUEUE,DEQUEUE</a:t>
            </a:r>
          </a:p>
          <a:p>
            <a:r>
              <a:rPr lang="en-US" altLang="zh-TW" dirty="0"/>
              <a:t>INSERTION SORT(Lec7)</a:t>
            </a:r>
          </a:p>
          <a:p>
            <a:r>
              <a:rPr lang="en-US" altLang="zh-TW" dirty="0"/>
              <a:t>SELECTION SORT(Lec7)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6407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1613</TotalTime>
  <Words>736</Words>
  <Application>Microsoft Office PowerPoint</Application>
  <PresentationFormat>寬螢幕</PresentationFormat>
  <Paragraphs>74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有機</vt:lpstr>
      <vt:lpstr>WEEK 6助教課</vt:lpstr>
      <vt:lpstr>複習作業</vt:lpstr>
      <vt:lpstr>Big O 概念(Lec8)</vt:lpstr>
      <vt:lpstr>一些BIG O的例子</vt:lpstr>
      <vt:lpstr>Stack (後進先出LIFO)</vt:lpstr>
      <vt:lpstr>括號(VALID PARENTHESES)</vt:lpstr>
      <vt:lpstr>網頁TAG(HTML TAG)</vt:lpstr>
      <vt:lpstr>PowerPoint 簡報</vt:lpstr>
      <vt:lpstr>Queue 先進先出(FIFO)</vt:lpstr>
      <vt:lpstr>PowerPoint 簡報</vt:lpstr>
      <vt:lpstr>TREE</vt:lpstr>
      <vt:lpstr>TREE LINKED STRUCTURE</vt:lpstr>
      <vt:lpstr>遞迴</vt:lpstr>
      <vt:lpstr>Preorder Inorder Postorder</vt:lpstr>
      <vt:lpstr>PowerPoint 簡報</vt:lpstr>
      <vt:lpstr>期中考(僅供參考)</vt:lpstr>
      <vt:lpstr>作業圖示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Lilly Chen</dc:creator>
  <cp:lastModifiedBy>Lilly Chen</cp:lastModifiedBy>
  <cp:revision>106</cp:revision>
  <dcterms:created xsi:type="dcterms:W3CDTF">2020-10-29T01:27:56Z</dcterms:created>
  <dcterms:modified xsi:type="dcterms:W3CDTF">2020-11-06T01:56:25Z</dcterms:modified>
</cp:coreProperties>
</file>